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496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2617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57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9612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142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0870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455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961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614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69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761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3886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data.swiss/de/dataset/topographische-einzugsgebiete-der-schweizer-gewasser-teileinzugsgebiete-2km2" TargetMode="External"/><Relationship Id="rId2" Type="http://schemas.openxmlformats.org/officeDocument/2006/relationships/hyperlink" Target="https://opendata.swiss/de/dataset/stauanlagen-unter-bundesaufsich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xolabs-ch.gitbook.io/cosmos/snow-water" TargetMode="External"/><Relationship Id="rId4" Type="http://schemas.openxmlformats.org/officeDocument/2006/relationships/hyperlink" Target="https://api3.geo.admin.ch/rest/services/all/MapServer/identify?geometry=2664782.608032227,1096804.3518066406&amp;geometryFormat=geojson&amp;geometryType=esriGeometryPoint&amp;imageDisplay=10,10,96&amp;lang=de&amp;layers=all:ch.bafu.wasser-teileinzugsgebiete_2&amp;limit=10&amp;mapExtent=2552500,957000,2552510,957010&amp;returnGeometry=true&amp;sr=2056&amp;tolerance=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490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9CD0C-6C71-43C2-A5F3-13C256E7D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Datenquellen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D21765-A1A3-4CA2-A59D-8340F487A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2"/>
              </a:rPr>
              <a:t>Stauanlagen unter Bundesaufsicht | opendata.swiss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3"/>
              </a:rPr>
              <a:t>Topographische Einzugsgebiete Schweizer Gewässer: Teileinzugsgebiete 2 km² | opendata.swiss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4"/>
              </a:rPr>
              <a:t>Beispiel für API-Query Swisstopo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5"/>
              </a:rPr>
              <a:t>Snow </a:t>
            </a:r>
            <a:r>
              <a:rPr lang="de-CH" dirty="0" err="1">
                <a:hlinkClick r:id="rId5"/>
              </a:rPr>
              <a:t>Water</a:t>
            </a:r>
            <a:r>
              <a:rPr lang="de-CH" dirty="0">
                <a:hlinkClick r:id="rId5"/>
              </a:rPr>
              <a:t> | English | COSMOS | ExoLabs (gitbook.io)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87230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de-CH" sz="6600" b="1" dirty="0">
                <a:solidFill>
                  <a:srgbClr val="41719C"/>
                </a:solidFill>
              </a:rPr>
              <a:t>Vernetzte Schweiz</a:t>
            </a:r>
          </a:p>
        </p:txBody>
      </p:sp>
    </p:spTree>
    <p:extLst>
      <p:ext uri="{BB962C8B-B14F-4D97-AF65-F5344CB8AC3E}">
        <p14:creationId xmlns:p14="http://schemas.microsoft.com/office/powerpoint/2010/main" val="3459912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9A0494-1618-41A3-BEE5-3BCC70865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717" y="0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13240C5-51B9-40D2-9F8B-44C0CCAC7782}"/>
              </a:ext>
            </a:extLst>
          </p:cNvPr>
          <p:cNvSpPr/>
          <p:nvPr/>
        </p:nvSpPr>
        <p:spPr>
          <a:xfrm>
            <a:off x="1586753" y="365125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D254477-E685-4BEF-9A80-8447E7E5C38B}"/>
              </a:ext>
            </a:extLst>
          </p:cNvPr>
          <p:cNvSpPr/>
          <p:nvPr/>
        </p:nvSpPr>
        <p:spPr>
          <a:xfrm>
            <a:off x="1075765" y="3762748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FE560F17-2367-4250-9797-2FF277E4F18E}"/>
              </a:ext>
            </a:extLst>
          </p:cNvPr>
          <p:cNvSpPr/>
          <p:nvPr/>
        </p:nvSpPr>
        <p:spPr>
          <a:xfrm>
            <a:off x="7593106" y="162952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CD9C2CFF-CAE3-4EFE-96CE-7A188ACFE81A}"/>
              </a:ext>
            </a:extLst>
          </p:cNvPr>
          <p:cNvSpPr/>
          <p:nvPr/>
        </p:nvSpPr>
        <p:spPr>
          <a:xfrm>
            <a:off x="8462682" y="3750142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91B6FCA-0262-4129-8832-002A2CBEB047}"/>
              </a:ext>
            </a:extLst>
          </p:cNvPr>
          <p:cNvSpPr txBox="1"/>
          <p:nvPr/>
        </p:nvSpPr>
        <p:spPr>
          <a:xfrm rot="20769965" flipH="1">
            <a:off x="3126677" y="2724641"/>
            <a:ext cx="7147772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4800" b="1" dirty="0">
                <a:solidFill>
                  <a:srgbClr val="41719C"/>
                </a:solidFill>
              </a:rPr>
              <a:t>Informationen verbinden &amp;</a:t>
            </a:r>
          </a:p>
          <a:p>
            <a:r>
              <a:rPr lang="de-CH" sz="4800" b="1" dirty="0">
                <a:solidFill>
                  <a:srgbClr val="41719C"/>
                </a:solidFill>
              </a:rPr>
              <a:t>Schnittstellen nutzen</a:t>
            </a:r>
          </a:p>
        </p:txBody>
      </p:sp>
    </p:spTree>
    <p:extLst>
      <p:ext uri="{BB962C8B-B14F-4D97-AF65-F5344CB8AC3E}">
        <p14:creationId xmlns:p14="http://schemas.microsoft.com/office/powerpoint/2010/main" val="43893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9A0494-1618-41A3-BEE5-3BCC70865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717" y="0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2475E989-40DC-48F8-BD39-1797DBCC88CB}"/>
              </a:ext>
            </a:extLst>
          </p:cNvPr>
          <p:cNvSpPr/>
          <p:nvPr/>
        </p:nvSpPr>
        <p:spPr>
          <a:xfrm>
            <a:off x="3504283" y="365125"/>
            <a:ext cx="5040000" cy="50400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BCE7B39-BDEF-4302-B0C4-CCA94E7C404A}"/>
              </a:ext>
            </a:extLst>
          </p:cNvPr>
          <p:cNvSpPr txBox="1"/>
          <p:nvPr/>
        </p:nvSpPr>
        <p:spPr>
          <a:xfrm flipH="1">
            <a:off x="3096303" y="5540062"/>
            <a:ext cx="599939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4800" b="1" dirty="0">
                <a:solidFill>
                  <a:srgbClr val="41719C"/>
                </a:solidFill>
              </a:rPr>
              <a:t>Neue Insights kreieren</a:t>
            </a:r>
          </a:p>
        </p:txBody>
      </p:sp>
    </p:spTree>
    <p:extLst>
      <p:ext uri="{BB962C8B-B14F-4D97-AF65-F5344CB8AC3E}">
        <p14:creationId xmlns:p14="http://schemas.microsoft.com/office/powerpoint/2010/main" val="25826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6987AB-2187-4C86-A99F-D3C199600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424"/>
            <a:ext cx="10515600" cy="4760539"/>
          </a:xfrm>
        </p:spPr>
        <p:txBody>
          <a:bodyPr/>
          <a:lstStyle/>
          <a:p>
            <a:pPr marL="0" indent="0" algn="ctr">
              <a:buNone/>
            </a:pPr>
            <a:r>
              <a:rPr lang="de-CH" dirty="0">
                <a:solidFill>
                  <a:srgbClr val="41719C"/>
                </a:solidFill>
              </a:rPr>
              <a:t>Was brauchen wir für Insights?</a:t>
            </a:r>
            <a:r>
              <a:rPr lang="de-CH" dirty="0"/>
              <a:t> </a:t>
            </a:r>
          </a:p>
          <a:p>
            <a:pPr marL="0" indent="0" algn="ctr">
              <a:buNone/>
            </a:pPr>
            <a:r>
              <a:rPr lang="de-CH" dirty="0"/>
              <a:t>Brauchen wir noch ein </a:t>
            </a:r>
            <a:r>
              <a:rPr lang="de-CH" dirty="0" err="1"/>
              <a:t>recommender</a:t>
            </a:r>
            <a:r>
              <a:rPr lang="de-CH" dirty="0"/>
              <a:t> System???</a:t>
            </a:r>
          </a:p>
          <a:p>
            <a:pPr marL="0" indent="0" algn="ctr">
              <a:buNone/>
            </a:pPr>
            <a:endParaRPr lang="de-CH" dirty="0"/>
          </a:p>
          <a:p>
            <a:pPr marL="0" indent="0" algn="ctr">
              <a:buNone/>
            </a:pPr>
            <a:endParaRPr lang="de-CH" dirty="0"/>
          </a:p>
        </p:txBody>
      </p:sp>
      <p:pic>
        <p:nvPicPr>
          <p:cNvPr id="3074" name="Picture 2" descr="What is a Recommendation System? | Data Science | NVIDIA ...">
            <a:extLst>
              <a:ext uri="{FF2B5EF4-FFF2-40B4-BE49-F238E27FC236}">
                <a16:creationId xmlns:a16="http://schemas.microsoft.com/office/drawing/2014/main" id="{1F0F589A-BFBA-44D3-8EA9-D9AD87181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2599391"/>
            <a:ext cx="36957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7065175-EB75-41E7-805B-3C44575B67A5}"/>
              </a:ext>
            </a:extLst>
          </p:cNvPr>
          <p:cNvSpPr/>
          <p:nvPr/>
        </p:nvSpPr>
        <p:spPr>
          <a:xfrm rot="10800000">
            <a:off x="3720353" y="4204447"/>
            <a:ext cx="618565" cy="40341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3335422-48DF-4745-9155-1123789E9605}"/>
              </a:ext>
            </a:extLst>
          </p:cNvPr>
          <p:cNvSpPr txBox="1"/>
          <p:nvPr/>
        </p:nvSpPr>
        <p:spPr>
          <a:xfrm>
            <a:off x="3111312" y="4083773"/>
            <a:ext cx="474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000" dirty="0"/>
              <a:t>$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2226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8605EB4-D352-4DAE-8F03-754A3DAC81CE}"/>
              </a:ext>
            </a:extLst>
          </p:cNvPr>
          <p:cNvGrpSpPr/>
          <p:nvPr/>
        </p:nvGrpSpPr>
        <p:grpSpPr>
          <a:xfrm>
            <a:off x="3413276" y="2663092"/>
            <a:ext cx="5150298" cy="2458742"/>
            <a:chOff x="3225017" y="2976856"/>
            <a:chExt cx="5150298" cy="245874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270B4249-C855-467C-ACF4-A5326327D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25017" y="2976856"/>
              <a:ext cx="5150298" cy="2458742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B9B95A0D-7F3A-45D4-B74C-0D323CCE4961}"/>
                </a:ext>
              </a:extLst>
            </p:cNvPr>
            <p:cNvSpPr txBox="1"/>
            <p:nvPr/>
          </p:nvSpPr>
          <p:spPr>
            <a:xfrm>
              <a:off x="4858872" y="3836895"/>
              <a:ext cx="18825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PLACEHOLDER</a:t>
              </a:r>
            </a:p>
          </p:txBody>
        </p:sp>
      </p:grpSp>
      <p:pic>
        <p:nvPicPr>
          <p:cNvPr id="31" name="Grafik 30">
            <a:extLst>
              <a:ext uri="{FF2B5EF4-FFF2-40B4-BE49-F238E27FC236}">
                <a16:creationId xmlns:a16="http://schemas.microsoft.com/office/drawing/2014/main" id="{A181B502-1CA4-4F22-93F3-1DF57B3CF2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61" t="16143" r="10006" b="5789"/>
          <a:stretch/>
        </p:blipFill>
        <p:spPr>
          <a:xfrm>
            <a:off x="8055350" y="1335741"/>
            <a:ext cx="3310218" cy="16297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F42D9CE-CBB7-4656-A1BB-779F1788BCB7}"/>
              </a:ext>
            </a:extLst>
          </p:cNvPr>
          <p:cNvSpPr txBox="1"/>
          <p:nvPr/>
        </p:nvSpPr>
        <p:spPr>
          <a:xfrm>
            <a:off x="627529" y="564777"/>
            <a:ext cx="1141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Oder: </a:t>
            </a:r>
            <a:r>
              <a:rPr lang="de-CH" sz="2800" b="1" dirty="0">
                <a:solidFill>
                  <a:srgbClr val="41719C"/>
                </a:solidFill>
              </a:rPr>
              <a:t>Neue Datenbasis für Entscheidungsfindung (an Krisensituationen)</a:t>
            </a:r>
            <a:endParaRPr lang="de-CH" b="1" dirty="0">
              <a:solidFill>
                <a:srgbClr val="41719C"/>
              </a:solidFill>
            </a:endParaRPr>
          </a:p>
        </p:txBody>
      </p:sp>
      <p:pic>
        <p:nvPicPr>
          <p:cNvPr id="6146" name="Picture 2" descr="Schneewasser - COSMOS | ExoLabs">
            <a:extLst>
              <a:ext uri="{FF2B5EF4-FFF2-40B4-BE49-F238E27FC236}">
                <a16:creationId xmlns:a16="http://schemas.microsoft.com/office/drawing/2014/main" id="{F253580D-EC6A-4929-841E-AEDF3860C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29" y="1477847"/>
            <a:ext cx="2101663" cy="137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D6C5DE-4A1F-4321-81B0-BE45EA675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29" y="4692558"/>
            <a:ext cx="2215043" cy="1842747"/>
          </a:xfrm>
          <a:prstGeom prst="rect">
            <a:avLst/>
          </a:prstGeom>
        </p:spPr>
      </p:pic>
      <p:pic>
        <p:nvPicPr>
          <p:cNvPr id="6148" name="Picture 4" descr="opendata.swiss">
            <a:extLst>
              <a:ext uri="{FF2B5EF4-FFF2-40B4-BE49-F238E27FC236}">
                <a16:creationId xmlns:a16="http://schemas.microsoft.com/office/drawing/2014/main" id="{24E1A89A-961F-4599-964F-C9EAA9C00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726" y="2506591"/>
            <a:ext cx="3247465" cy="39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wisstopo Landeskarten 1:50 000 - Go Vertical - All about mountains">
            <a:extLst>
              <a:ext uri="{FF2B5EF4-FFF2-40B4-BE49-F238E27FC236}">
                <a16:creationId xmlns:a16="http://schemas.microsoft.com/office/drawing/2014/main" id="{7552DF97-4323-4977-A887-C5FB50EC2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66" b="33781"/>
          <a:stretch/>
        </p:blipFill>
        <p:spPr bwMode="auto">
          <a:xfrm>
            <a:off x="1485540" y="6134268"/>
            <a:ext cx="1357032" cy="40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ExoLabs | Earth Observation Solutions | Switzerland">
            <a:extLst>
              <a:ext uri="{FF2B5EF4-FFF2-40B4-BE49-F238E27FC236}">
                <a16:creationId xmlns:a16="http://schemas.microsoft.com/office/drawing/2014/main" id="{AF18A49B-E7CC-4A7C-B625-CE4102E1D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44" y="2643593"/>
            <a:ext cx="1578548" cy="20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Verbinder: gewinkelt 16">
            <a:extLst>
              <a:ext uri="{FF2B5EF4-FFF2-40B4-BE49-F238E27FC236}">
                <a16:creationId xmlns:a16="http://schemas.microsoft.com/office/drawing/2014/main" id="{0106925A-0274-4321-B539-666E55F17FE3}"/>
              </a:ext>
            </a:extLst>
          </p:cNvPr>
          <p:cNvCxnSpPr>
            <a:stCxn id="6146" idx="3"/>
            <a:endCxn id="5" idx="1"/>
          </p:cNvCxnSpPr>
          <p:nvPr/>
        </p:nvCxnSpPr>
        <p:spPr>
          <a:xfrm>
            <a:off x="2729192" y="2164312"/>
            <a:ext cx="684084" cy="1728151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88BC9158-A039-4724-AEEC-E33A828320E4}"/>
              </a:ext>
            </a:extLst>
          </p:cNvPr>
          <p:cNvCxnSpPr>
            <a:cxnSpLocks/>
            <a:stCxn id="10" idx="3"/>
            <a:endCxn id="5" idx="2"/>
          </p:cNvCxnSpPr>
          <p:nvPr/>
        </p:nvCxnSpPr>
        <p:spPr>
          <a:xfrm flipV="1">
            <a:off x="2842572" y="5121834"/>
            <a:ext cx="3145853" cy="49209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>
            <a:extLst>
              <a:ext uri="{FF2B5EF4-FFF2-40B4-BE49-F238E27FC236}">
                <a16:creationId xmlns:a16="http://schemas.microsoft.com/office/drawing/2014/main" id="{5998EBB2-4929-46D4-A613-A60F3A5E1E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82948" y="4938726"/>
            <a:ext cx="2083967" cy="1350410"/>
          </a:xfrm>
          <a:prstGeom prst="rect">
            <a:avLst/>
          </a:prstGeom>
        </p:spPr>
      </p:pic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8F4DCE3B-12E5-4183-A40B-6015E078E7C2}"/>
              </a:ext>
            </a:extLst>
          </p:cNvPr>
          <p:cNvCxnSpPr>
            <a:stCxn id="24" idx="1"/>
            <a:endCxn id="5" idx="3"/>
          </p:cNvCxnSpPr>
          <p:nvPr/>
        </p:nvCxnSpPr>
        <p:spPr>
          <a:xfrm rot="10800000">
            <a:off x="8563574" y="3892463"/>
            <a:ext cx="519374" cy="1721468"/>
          </a:xfrm>
          <a:prstGeom prst="bentConnector3">
            <a:avLst>
              <a:gd name="adj1" fmla="val 2756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83B3439A-1348-457B-9B2C-132C3F5AA18E}"/>
              </a:ext>
            </a:extLst>
          </p:cNvPr>
          <p:cNvCxnSpPr>
            <a:stCxn id="31" idx="1"/>
            <a:endCxn id="5" idx="0"/>
          </p:cNvCxnSpPr>
          <p:nvPr/>
        </p:nvCxnSpPr>
        <p:spPr>
          <a:xfrm rot="10800000" flipV="1">
            <a:off x="5988426" y="2150638"/>
            <a:ext cx="2066925" cy="512453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4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8AD475-0EB5-4F25-A290-86EEDE84A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E599E3-1587-4BFD-8D25-288011773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/>
              <a:t>Komplexität</a:t>
            </a:r>
          </a:p>
          <a:p>
            <a:pPr lvl="1"/>
            <a:r>
              <a:rPr lang="de-CH" dirty="0"/>
              <a:t> Überlappende Einzugsgebiete</a:t>
            </a:r>
          </a:p>
          <a:p>
            <a:pPr lvl="1"/>
            <a:r>
              <a:rPr lang="de-CH" dirty="0"/>
              <a:t>Zu- und Abflüsse</a:t>
            </a:r>
          </a:p>
          <a:p>
            <a:pPr lvl="1"/>
            <a:r>
              <a:rPr lang="de-CH" dirty="0"/>
              <a:t>Grenzanlagen</a:t>
            </a:r>
          </a:p>
          <a:p>
            <a:pPr marL="457200" lvl="1" indent="0">
              <a:buNone/>
            </a:pPr>
            <a:endParaRPr lang="de-CH" dirty="0"/>
          </a:p>
          <a:p>
            <a:r>
              <a:rPr lang="de-CH" dirty="0"/>
              <a:t>Grosse Datenmenge</a:t>
            </a:r>
          </a:p>
          <a:p>
            <a:endParaRPr lang="de-CH" dirty="0"/>
          </a:p>
          <a:p>
            <a:r>
              <a:rPr lang="de-CH" dirty="0"/>
              <a:t>X-verschiedene Geoformate</a:t>
            </a:r>
          </a:p>
          <a:p>
            <a:endParaRPr lang="de-CH" dirty="0"/>
          </a:p>
          <a:p>
            <a:r>
              <a:rPr lang="de-CH" dirty="0"/>
              <a:t>Raster-Pixel an Polygon-Grenzen</a:t>
            </a:r>
          </a:p>
        </p:txBody>
      </p:sp>
    </p:spTree>
    <p:extLst>
      <p:ext uri="{BB962C8B-B14F-4D97-AF65-F5344CB8AC3E}">
        <p14:creationId xmlns:p14="http://schemas.microsoft.com/office/powerpoint/2010/main" val="618702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ED7E4-EF8F-44DF-BC7A-EF524BBC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Lösung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2B6361-7457-45A5-99E3-32585F5E2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>
                <a:sym typeface="Wingdings" panose="05000000000000000000" pitchFamily="2" charset="2"/>
              </a:rPr>
              <a:t>Hier Lösung präsentieren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CH" dirty="0">
                <a:sym typeface="Wingdings" panose="05000000000000000000" pitchFamily="2" charset="2"/>
              </a:rPr>
              <a:t>USP1: Nun kennen wir….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CH" dirty="0">
                <a:sym typeface="Wingdings" panose="05000000000000000000" pitchFamily="2" charset="2"/>
              </a:rPr>
              <a:t>USP2: Nun können wir…</a:t>
            </a:r>
            <a:endParaRPr lang="de-CH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A3DAB1A-F80B-439C-8435-A7C40849B4C1}"/>
              </a:ext>
            </a:extLst>
          </p:cNvPr>
          <p:cNvSpPr txBox="1"/>
          <p:nvPr/>
        </p:nvSpPr>
        <p:spPr>
          <a:xfrm>
            <a:off x="8568016" y="6127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/>
              <a:t>www.pexels.com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DEB8A3D-ABD4-4592-AB88-3D8A8C685B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0257" y="4146457"/>
            <a:ext cx="3045759" cy="203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645DD-8D2E-4D50-8B8A-3A31FB441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Das A-Team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9384D1D-4428-4C4E-A065-5ACE7F747C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418" y="1529323"/>
            <a:ext cx="2553408" cy="3960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418D6E0-21B6-4F14-B1B5-550CCC83AA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293" y="1529323"/>
            <a:ext cx="2580387" cy="3960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886949-D3A5-45F9-8315-D182F3767F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564" y="1529323"/>
            <a:ext cx="2561226" cy="3960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05FD843-6374-4D1C-BA42-15D5CE68534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0" y="1529323"/>
            <a:ext cx="2569855" cy="39600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B3F4CD66-96A1-461B-9257-CABA0E0BC17E}"/>
              </a:ext>
            </a:extLst>
          </p:cNvPr>
          <p:cNvSpPr txBox="1"/>
          <p:nvPr/>
        </p:nvSpPr>
        <p:spPr>
          <a:xfrm>
            <a:off x="685210" y="5489323"/>
            <a:ext cx="2515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Hans-Jörg Stark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229DEEE-0CDE-4572-BCC4-95EA51075D19}"/>
              </a:ext>
            </a:extLst>
          </p:cNvPr>
          <p:cNvSpPr txBox="1"/>
          <p:nvPr/>
        </p:nvSpPr>
        <p:spPr>
          <a:xfrm>
            <a:off x="3422293" y="5489323"/>
            <a:ext cx="2553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Philipp Ratz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15A48B4-79C5-4CA7-9A9E-E3CB1011B7C7}"/>
              </a:ext>
            </a:extLst>
          </p:cNvPr>
          <p:cNvSpPr txBox="1"/>
          <p:nvPr/>
        </p:nvSpPr>
        <p:spPr>
          <a:xfrm>
            <a:off x="6197418" y="5489323"/>
            <a:ext cx="2553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Thomas Felder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46AE752-7BCD-4686-98DA-01F9C3D3919A}"/>
              </a:ext>
            </a:extLst>
          </p:cNvPr>
          <p:cNvSpPr txBox="1"/>
          <p:nvPr/>
        </p:nvSpPr>
        <p:spPr>
          <a:xfrm>
            <a:off x="8945565" y="5489323"/>
            <a:ext cx="2515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Lucas Tochtermann</a:t>
            </a:r>
          </a:p>
        </p:txBody>
      </p:sp>
    </p:spTree>
    <p:extLst>
      <p:ext uri="{BB962C8B-B14F-4D97-AF65-F5344CB8AC3E}">
        <p14:creationId xmlns:p14="http://schemas.microsoft.com/office/powerpoint/2010/main" val="883290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FEC7CDA-A75C-475E-91BB-28D611124670}" vid="{9929A8DE-BDB2-415D-ADFE-DDECAC969A6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119</Words>
  <Application>Microsoft Office PowerPoint</Application>
  <PresentationFormat>Breitbild</PresentationFormat>
  <Paragraphs>38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</vt:lpstr>
      <vt:lpstr>PowerPoint-Präsentation</vt:lpstr>
      <vt:lpstr>Vernetzte Schweiz</vt:lpstr>
      <vt:lpstr>PowerPoint-Präsentation</vt:lpstr>
      <vt:lpstr>PowerPoint-Präsentation</vt:lpstr>
      <vt:lpstr>PowerPoint-Präsentation</vt:lpstr>
      <vt:lpstr>PowerPoint-Präsentation</vt:lpstr>
      <vt:lpstr>Herausforderungen</vt:lpstr>
      <vt:lpstr>Lösung</vt:lpstr>
      <vt:lpstr>Das A-Team</vt:lpstr>
      <vt:lpstr>Datenquellen</vt:lpstr>
    </vt:vector>
  </TitlesOfParts>
  <Company>Bundesverwaltung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Tochtermann Lucas BFE</dc:creator>
  <cp:lastModifiedBy>Tochtermann Lucas BFE</cp:lastModifiedBy>
  <cp:revision>6</cp:revision>
  <dcterms:created xsi:type="dcterms:W3CDTF">2024-03-14T18:11:15Z</dcterms:created>
  <dcterms:modified xsi:type="dcterms:W3CDTF">2024-03-14T19:18:38Z</dcterms:modified>
</cp:coreProperties>
</file>

<file path=docProps/thumbnail.jpeg>
</file>